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29" r:id="rId3"/>
    <p:sldId id="1040" r:id="rId4"/>
    <p:sldId id="1031" r:id="rId5"/>
    <p:sldId id="1033" r:id="rId6"/>
    <p:sldId id="1034" r:id="rId7"/>
    <p:sldId id="1035" r:id="rId8"/>
    <p:sldId id="103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3932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将图片与下列人物匹配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8011160" algn="l"/>
              </a:tabLst>
            </a:pPr>
            <a:endParaRPr lang="en-US" altLang="zh-CN" sz="10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	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Shanshan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54.jpg" descr="id:21474945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79484" y="1586666"/>
            <a:ext cx="1591832" cy="1029416"/>
          </a:xfrm>
          <a:prstGeom prst="rect">
            <a:avLst/>
          </a:prstGeom>
        </p:spPr>
      </p:pic>
      <p:pic>
        <p:nvPicPr>
          <p:cNvPr id="4" name="gyy55.jpg" descr="id:21474945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81873" y="1450222"/>
            <a:ext cx="1252856" cy="1252856"/>
          </a:xfrm>
          <a:prstGeom prst="rect">
            <a:avLst/>
          </a:prstGeom>
        </p:spPr>
      </p:pic>
      <p:pic>
        <p:nvPicPr>
          <p:cNvPr id="5" name="gyy56.jpg" descr="id:21474945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023198" y="1499671"/>
            <a:ext cx="1412850" cy="1203406"/>
          </a:xfrm>
          <a:prstGeom prst="rect">
            <a:avLst/>
          </a:prstGeom>
        </p:spPr>
      </p:pic>
      <p:pic>
        <p:nvPicPr>
          <p:cNvPr id="6" name="gyy57.jpg" descr="id:214749454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272412" y="1791771"/>
            <a:ext cx="1491454" cy="837727"/>
          </a:xfrm>
          <a:prstGeom prst="rect">
            <a:avLst/>
          </a:prstGeom>
        </p:spPr>
      </p:pic>
      <p:pic>
        <p:nvPicPr>
          <p:cNvPr id="7" name="gyy58.jpg" descr="id:214749454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448994" y="1426386"/>
            <a:ext cx="1485990" cy="14265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1394" y="3708406"/>
            <a:ext cx="83261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Lanlan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, where did you go at the weekend?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6195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went to the London Eye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4172" y="4981732"/>
            <a:ext cx="93896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did you do at the weekend, 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Shanshan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6195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visited the Great Wall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49140" y="32752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594625" y="323161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>
              <a:lnSpc>
                <a:spcPct val="30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6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81015" algn="l"/>
                <a:tab pos="801116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Tongtong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	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Congcong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Mengmeng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54.jpg" descr="id:21474945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4269" y="967362"/>
            <a:ext cx="1591832" cy="1029416"/>
          </a:xfrm>
          <a:prstGeom prst="rect">
            <a:avLst/>
          </a:prstGeom>
        </p:spPr>
      </p:pic>
      <p:pic>
        <p:nvPicPr>
          <p:cNvPr id="4" name="gyy55.jpg" descr="id:21474945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95336" y="810834"/>
            <a:ext cx="1252856" cy="1252856"/>
          </a:xfrm>
          <a:prstGeom prst="rect">
            <a:avLst/>
          </a:prstGeom>
        </p:spPr>
      </p:pic>
      <p:pic>
        <p:nvPicPr>
          <p:cNvPr id="5" name="gyy56.jpg" descr="id:21474945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01630" y="860284"/>
            <a:ext cx="1412850" cy="1203406"/>
          </a:xfrm>
          <a:prstGeom prst="rect">
            <a:avLst/>
          </a:prstGeom>
        </p:spPr>
      </p:pic>
      <p:pic>
        <p:nvPicPr>
          <p:cNvPr id="6" name="gyy57.jpg" descr="id:214749454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667918" y="1251294"/>
            <a:ext cx="1491454" cy="837727"/>
          </a:xfrm>
          <a:prstGeom prst="rect">
            <a:avLst/>
          </a:prstGeom>
        </p:spPr>
      </p:pic>
      <p:pic>
        <p:nvPicPr>
          <p:cNvPr id="7" name="gyy58.jpg" descr="id:214749454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093692" y="761760"/>
            <a:ext cx="1485990" cy="14265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0854" y="3068960"/>
            <a:ext cx="753455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Tongtong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, where did you go yesterday?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6195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I went to the museum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0854" y="4198468"/>
            <a:ext cx="767856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Congcong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, where did you go yesterday?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6195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I went to Shanghai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0854" y="5397928"/>
            <a:ext cx="955077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Hello, </a:t>
            </a:r>
            <a:r>
              <a:rPr lang="en-US" altLang="zh-CN" sz="26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Mengmeng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What did you do at </a:t>
            </a:r>
            <a:r>
              <a:rPr lang="en-US" altLang="zh-CN" sz="26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6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</a:t>
            </a:r>
            <a:r>
              <a:rPr lang="en-US" altLang="zh-CN" sz="26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weekend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6195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I visited the West Lake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73160" y="20315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555474" y="204166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998862" y="26221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979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1236"/>
            <a:ext cx="11485848" cy="55399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0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94616"/>
            <a:ext cx="11485848" cy="2049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737225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Danny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did you go last Saturday?	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Great Wall with my classmates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737225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you arrive?	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arrived there at nine thirty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737225" algn="l"/>
                <a:tab pos="9861550" algn="l"/>
              </a:tabLst>
            </a:pP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see?	M</a:t>
            </a:r>
            <a:r>
              <a:rPr lang="zh-CN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saw green plants and </a:t>
            </a:r>
            <a:r>
              <a:rPr lang="en-US" altLang="zh-CN" sz="2000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eaLnBrk="1">
              <a:lnSpc>
                <a:spcPct val="130000"/>
              </a:lnSpc>
              <a:spcAft>
                <a:spcPts val="0"/>
              </a:spcAft>
              <a:tabLst>
                <a:tab pos="5737225" algn="l"/>
                <a:tab pos="9861550" algn="l"/>
              </a:tabLst>
            </a:pP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buy presents 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there?	M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we didn’t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walked on the wall</a:t>
            </a:r>
            <a:r>
              <a:rPr lang="en-US" altLang="zh-CN" sz="20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>
              <a:lnSpc>
                <a:spcPct val="130000"/>
              </a:lnSpc>
              <a:spcAft>
                <a:spcPts val="0"/>
              </a:spcAft>
              <a:tabLst>
                <a:tab pos="5737225" algn="l"/>
                <a:tab pos="9861550" algn="l"/>
              </a:tabLst>
            </a:pP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was your </a:t>
            </a:r>
            <a:r>
              <a:rPr lang="en-US" altLang="zh-CN" sz="20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trip?	M</a:t>
            </a:r>
            <a:r>
              <a:rPr lang="zh-CN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0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wonderful</a:t>
            </a:r>
            <a:r>
              <a:rPr lang="en-US" altLang="zh-CN" sz="20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34566" y="3444603"/>
            <a:ext cx="8208912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 and his classmates went to the Great Wall last Sunday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arrived there at 9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saw plants and flowers there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bought presents for their friends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a lovely time</a:t>
            </a:r>
            <a:r>
              <a:rPr lang="en-US" altLang="zh-CN" sz="20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9020" y="3439344"/>
            <a:ext cx="3417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F</a:t>
            </a:r>
            <a:endParaRPr lang="zh-CN" altLang="en-US" sz="2000" dirty="0"/>
          </a:p>
        </p:txBody>
      </p:sp>
      <p:sp>
        <p:nvSpPr>
          <p:cNvPr id="18" name="矩形 17"/>
          <p:cNvSpPr/>
          <p:nvPr/>
        </p:nvSpPr>
        <p:spPr>
          <a:xfrm>
            <a:off x="759020" y="3808108"/>
            <a:ext cx="3561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T</a:t>
            </a:r>
            <a:endParaRPr lang="zh-CN" altLang="en-US" sz="2000" dirty="0"/>
          </a:p>
        </p:txBody>
      </p:sp>
      <p:sp>
        <p:nvSpPr>
          <p:cNvPr id="19" name="矩形 18"/>
          <p:cNvSpPr/>
          <p:nvPr/>
        </p:nvSpPr>
        <p:spPr>
          <a:xfrm>
            <a:off x="759020" y="4203213"/>
            <a:ext cx="3561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T</a:t>
            </a:r>
            <a:endParaRPr lang="zh-CN" altLang="en-US" sz="2000" dirty="0"/>
          </a:p>
        </p:txBody>
      </p:sp>
      <p:sp>
        <p:nvSpPr>
          <p:cNvPr id="20" name="矩形 19"/>
          <p:cNvSpPr/>
          <p:nvPr/>
        </p:nvSpPr>
        <p:spPr>
          <a:xfrm>
            <a:off x="759020" y="4614472"/>
            <a:ext cx="3417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F</a:t>
            </a:r>
            <a:endParaRPr lang="zh-CN" altLang="en-US" sz="2000" dirty="0"/>
          </a:p>
        </p:txBody>
      </p:sp>
      <p:sp>
        <p:nvSpPr>
          <p:cNvPr id="21" name="矩形 20"/>
          <p:cNvSpPr/>
          <p:nvPr/>
        </p:nvSpPr>
        <p:spPr>
          <a:xfrm>
            <a:off x="759020" y="5021743"/>
            <a:ext cx="3561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/>
              <a:t>T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5770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1116118"/>
            <a:ext cx="11485848" cy="382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was your weekend?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busy</a:t>
            </a:r>
            <a:r>
              <a:rPr lang="en-US" altLang="zh-CN" sz="21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on Sunday morning?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cleaned my room</a:t>
            </a:r>
            <a:r>
              <a:rPr lang="en-US" altLang="zh-CN" sz="21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visited my grandparents</a:t>
            </a:r>
            <a:r>
              <a:rPr lang="en-US" altLang="zh-CN" sz="21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on Sunday afternoon?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 my homework</a:t>
            </a:r>
            <a:r>
              <a:rPr lang="en-US" altLang="zh-CN" sz="21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went swimming</a:t>
            </a:r>
            <a:r>
              <a:rPr lang="en-US" altLang="zh-CN" sz="21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in the evening?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read an interesting storybook</a:t>
            </a:r>
            <a:r>
              <a:rPr lang="en-US" altLang="zh-CN" sz="21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1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was really a busy weekend</a:t>
            </a:r>
            <a:r>
              <a:rPr lang="en-US" altLang="zh-CN" sz="21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942277"/>
            <a:ext cx="1148584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55600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fc22a.jpg" descr="id:21474945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89943" y="4933207"/>
            <a:ext cx="1719207" cy="1123739"/>
          </a:xfrm>
          <a:prstGeom prst="rect">
            <a:avLst/>
          </a:prstGeom>
        </p:spPr>
      </p:pic>
      <p:pic>
        <p:nvPicPr>
          <p:cNvPr id="6" name="fc22b.jpg" descr="id:21474945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7410" y="4941007"/>
            <a:ext cx="1202308" cy="1123739"/>
          </a:xfrm>
          <a:prstGeom prst="rect">
            <a:avLst/>
          </a:prstGeom>
        </p:spPr>
      </p:pic>
      <p:pic>
        <p:nvPicPr>
          <p:cNvPr id="7" name="fc22c.jpg" descr="id:21474945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951190" y="4941008"/>
            <a:ext cx="940240" cy="1123739"/>
          </a:xfrm>
          <a:prstGeom prst="rect">
            <a:avLst/>
          </a:prstGeom>
        </p:spPr>
      </p:pic>
      <p:pic>
        <p:nvPicPr>
          <p:cNvPr id="8" name="fc22d.jpg" descr="id:214749457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118528" y="4933207"/>
            <a:ext cx="1083420" cy="1123739"/>
          </a:xfrm>
          <a:prstGeom prst="rect">
            <a:avLst/>
          </a:prstGeom>
        </p:spPr>
      </p:pic>
      <p:pic>
        <p:nvPicPr>
          <p:cNvPr id="9" name="fc22e.jpg" descr="id:2147494584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08439" y="4941007"/>
            <a:ext cx="1156820" cy="112373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0886360" y="6021734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 smtClean="0"/>
              <a:t>1</a:t>
            </a:r>
            <a:endParaRPr lang="zh-CN" altLang="en-US" sz="2100" dirty="0"/>
          </a:p>
        </p:txBody>
      </p:sp>
      <p:sp>
        <p:nvSpPr>
          <p:cNvPr id="12" name="矩形 11"/>
          <p:cNvSpPr/>
          <p:nvPr/>
        </p:nvSpPr>
        <p:spPr>
          <a:xfrm>
            <a:off x="1291824" y="6023068"/>
            <a:ext cx="38664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4</a:t>
            </a:r>
            <a:r>
              <a:rPr lang="en-US" altLang="zh-CN" sz="2100" dirty="0">
                <a:ea typeface="楷体" panose="02010609060101010101" pitchFamily="49" charset="-122"/>
              </a:rPr>
              <a:t> </a:t>
            </a:r>
            <a:endParaRPr lang="zh-CN" altLang="en-US" sz="2100" dirty="0"/>
          </a:p>
        </p:txBody>
      </p:sp>
      <p:sp>
        <p:nvSpPr>
          <p:cNvPr id="13" name="矩形 12"/>
          <p:cNvSpPr/>
          <p:nvPr/>
        </p:nvSpPr>
        <p:spPr>
          <a:xfrm>
            <a:off x="4069800" y="6046986"/>
            <a:ext cx="45397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100" dirty="0"/>
              <a:t>5</a:t>
            </a:r>
            <a:r>
              <a:rPr lang="en-US" altLang="zh-CN" sz="2100" dirty="0">
                <a:ea typeface="楷体" panose="02010609060101010101" pitchFamily="49" charset="-122"/>
              </a:rPr>
              <a:t> </a:t>
            </a:r>
            <a:endParaRPr lang="zh-CN" altLang="en-US" sz="2100" dirty="0"/>
          </a:p>
        </p:txBody>
      </p:sp>
      <p:sp>
        <p:nvSpPr>
          <p:cNvPr id="14" name="矩形 13"/>
          <p:cNvSpPr/>
          <p:nvPr/>
        </p:nvSpPr>
        <p:spPr>
          <a:xfrm>
            <a:off x="6354103" y="6045783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2</a:t>
            </a:r>
            <a:endParaRPr lang="zh-CN" altLang="en-US" sz="2100" dirty="0"/>
          </a:p>
        </p:txBody>
      </p:sp>
      <p:sp>
        <p:nvSpPr>
          <p:cNvPr id="15" name="矩形 14"/>
          <p:cNvSpPr/>
          <p:nvPr/>
        </p:nvSpPr>
        <p:spPr>
          <a:xfrm>
            <a:off x="8482117" y="6021734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3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906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86457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I’m John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class had a trip to the zoo yesterday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took us thirty minutes to get there by bus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took many photos of the animals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show you the photos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this photo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elephant in this photo is two years old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eating now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tigers in this photo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sleeping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next one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monkeys are climbing the tree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so lovely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these photos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all about pandas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so cute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playing games now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my photos?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67278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they have a trip last weekend?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0688" algn="l"/>
                <a:tab pos="67278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they did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they didn’t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7278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they go to the zoo?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0688" algn="l"/>
                <a:tab pos="67278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there by taxi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there by bus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7278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John do in the zoo?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0688" algn="l"/>
                <a:tab pos="67278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took some photos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played with the pandas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67278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 monkeys doing?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0688" algn="l"/>
                <a:tab pos="67278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sleeping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climbing the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36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38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93057" y="46781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84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五、听录音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完成下面的表格。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1247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Lisa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traveling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weekend I went to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Hangzhou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my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there by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took us one hour and ten minutes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visited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West Lake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had delicious food in the </a:t>
            </a:r>
            <a:r>
              <a:rPr lang="en-US" altLang="zh-CN" sz="2400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weekend was full of fun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412360"/>
              </p:ext>
            </p:extLst>
          </p:nvPr>
        </p:nvGraphicFramePr>
        <p:xfrm>
          <a:off x="550590" y="2850897"/>
          <a:ext cx="10971213" cy="3386415"/>
        </p:xfrm>
        <a:graphic>
          <a:graphicData uri="http://schemas.openxmlformats.org/drawingml/2006/table">
            <a:tbl>
              <a:tblPr firstRow="1" firstCol="1" bandRow="1"/>
              <a:tblGrid>
                <a:gridCol w="2520280">
                  <a:extLst>
                    <a:ext uri="{9D8B030D-6E8A-4147-A177-3AD203B41FA5}">
                      <a16:colId xmlns:a16="http://schemas.microsoft.com/office/drawing/2014/main" val="4161475304"/>
                    </a:ext>
                  </a:extLst>
                </a:gridCol>
                <a:gridCol w="8450933">
                  <a:extLst>
                    <a:ext uri="{9D8B030D-6E8A-4147-A177-3AD203B41FA5}">
                      <a16:colId xmlns:a16="http://schemas.microsoft.com/office/drawing/2014/main" val="14914168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 weekend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70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went to 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0789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went there with my </a:t>
                      </a:r>
                      <a:r>
                        <a:rPr lang="en-US" sz="24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6568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went there by 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052642"/>
                  </a:ext>
                </a:extLst>
              </a:tr>
              <a:tr h="119185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West Lake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had delicious food in the 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4729156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633322" y="3439469"/>
            <a:ext cx="1535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Hangzhou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6127813" y="402856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friends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5710871" y="4572673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train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4006974" y="5210227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visited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7031310" y="5760890"/>
            <a:ext cx="1564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restaurant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8582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862</Words>
  <Application>Microsoft Office PowerPoint</Application>
  <PresentationFormat>自定义</PresentationFormat>
  <Paragraphs>90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422</cp:revision>
  <dcterms:created xsi:type="dcterms:W3CDTF">2020-11-06T05:24:00Z</dcterms:created>
  <dcterms:modified xsi:type="dcterms:W3CDTF">2025-06-15T10:45:51Z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